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71" r:id="rId9"/>
    <p:sldId id="272" r:id="rId10"/>
    <p:sldId id="273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38D72B-86DF-48C2-969E-E1EA51E1C85F}" v="183" dt="2023-03-27T06:39:12.0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94660"/>
  </p:normalViewPr>
  <p:slideViewPr>
    <p:cSldViewPr snapToGrid="0">
      <p:cViewPr varScale="1">
        <p:scale>
          <a:sx n="62" d="100"/>
          <a:sy n="62" d="100"/>
        </p:scale>
        <p:origin x="90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93C12D-4330-30F8-75AB-77BDB87D34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Give Back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803AF-7236-B306-4B13-38CA34F848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B44A4E-2C5D-41AE-9467-DC3601F48396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27689-B700-7E80-1E72-4CD9E9F926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Erica Esinam Gelly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32F6D-588A-9F17-4DAF-DED2C290C9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986DA-8AD8-4AB4-8B50-8F50840CD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6352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eg>
</file>

<file path=ppt/media/image2.jpeg>
</file>

<file path=ppt/media/image3.jp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Give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94290E-BC84-44E6-853E-1F937D6BC950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Erica Esinam Gelly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A4E4C-EC3C-4628-A0A6-084B5887D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2635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1400" y="5104986"/>
            <a:ext cx="8288629" cy="1536958"/>
          </a:xfrm>
        </p:spPr>
        <p:txBody>
          <a:bodyPr anchor="b"/>
          <a:lstStyle>
            <a:lvl1pPr algn="r">
              <a:defRPr sz="6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5684861"/>
            <a:ext cx="3581400" cy="957083"/>
          </a:xfrm>
        </p:spPr>
        <p:txBody>
          <a:bodyPr anchor="b"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3943" y="6459382"/>
            <a:ext cx="2743200" cy="365125"/>
          </a:xfrm>
        </p:spPr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3359" y="6459382"/>
            <a:ext cx="4829576" cy="365125"/>
          </a:xfrm>
        </p:spPr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04857" y="6459382"/>
            <a:ext cx="2743200" cy="365125"/>
          </a:xfrm>
        </p:spPr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33D934-8333-4575-9A8B-DC5234F6ABE9}"/>
              </a:ext>
            </a:extLst>
          </p:cNvPr>
          <p:cNvSpPr/>
          <p:nvPr/>
        </p:nvSpPr>
        <p:spPr>
          <a:xfrm>
            <a:off x="0" y="0"/>
            <a:ext cx="12186294" cy="469005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A4E0FAE-DEF0-4133-A041-81F1F72F1E7D}"/>
              </a:ext>
            </a:extLst>
          </p:cNvPr>
          <p:cNvSpPr/>
          <p:nvPr/>
        </p:nvSpPr>
        <p:spPr>
          <a:xfrm>
            <a:off x="0" y="0"/>
            <a:ext cx="12186294" cy="4690056"/>
          </a:xfrm>
          <a:custGeom>
            <a:avLst/>
            <a:gdLst>
              <a:gd name="connsiteX0" fmla="*/ 1172514 w 12167244"/>
              <a:gd name="connsiteY0" fmla="*/ 0 h 4690056"/>
              <a:gd name="connsiteX1" fmla="*/ 3537362 w 12167244"/>
              <a:gd name="connsiteY1" fmla="*/ 0 h 4690056"/>
              <a:gd name="connsiteX2" fmla="*/ 3537362 w 12167244"/>
              <a:gd name="connsiteY2" fmla="*/ 1172514 h 4690056"/>
              <a:gd name="connsiteX3" fmla="*/ 4709876 w 12167244"/>
              <a:gd name="connsiteY3" fmla="*/ 1172514 h 4690056"/>
              <a:gd name="connsiteX4" fmla="*/ 4709876 w 12167244"/>
              <a:gd name="connsiteY4" fmla="*/ 1174596 h 4690056"/>
              <a:gd name="connsiteX5" fmla="*/ 12167244 w 12167244"/>
              <a:gd name="connsiteY5" fmla="*/ 1174596 h 4690056"/>
              <a:gd name="connsiteX6" fmla="*/ 12167244 w 12167244"/>
              <a:gd name="connsiteY6" fmla="*/ 3515460 h 4690056"/>
              <a:gd name="connsiteX7" fmla="*/ 4709876 w 12167244"/>
              <a:gd name="connsiteY7" fmla="*/ 3515460 h 4690056"/>
              <a:gd name="connsiteX8" fmla="*/ 4709876 w 12167244"/>
              <a:gd name="connsiteY8" fmla="*/ 3517542 h 4690056"/>
              <a:gd name="connsiteX9" fmla="*/ 3537362 w 12167244"/>
              <a:gd name="connsiteY9" fmla="*/ 3517542 h 4690056"/>
              <a:gd name="connsiteX10" fmla="*/ 3537362 w 12167244"/>
              <a:gd name="connsiteY10" fmla="*/ 4690056 h 4690056"/>
              <a:gd name="connsiteX11" fmla="*/ 1172514 w 12167244"/>
              <a:gd name="connsiteY11" fmla="*/ 4690056 h 4690056"/>
              <a:gd name="connsiteX12" fmla="*/ 1172514 w 12167244"/>
              <a:gd name="connsiteY12" fmla="*/ 3517542 h 4690056"/>
              <a:gd name="connsiteX13" fmla="*/ 0 w 12167244"/>
              <a:gd name="connsiteY13" fmla="*/ 3517542 h 4690056"/>
              <a:gd name="connsiteX14" fmla="*/ 0 w 12167244"/>
              <a:gd name="connsiteY14" fmla="*/ 1172514 h 4690056"/>
              <a:gd name="connsiteX15" fmla="*/ 1172514 w 12167244"/>
              <a:gd name="connsiteY15" fmla="*/ 1172514 h 469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67244" h="4690056">
                <a:moveTo>
                  <a:pt x="1172514" y="0"/>
                </a:moveTo>
                <a:lnTo>
                  <a:pt x="3537362" y="0"/>
                </a:lnTo>
                <a:lnTo>
                  <a:pt x="3537362" y="1172514"/>
                </a:lnTo>
                <a:lnTo>
                  <a:pt x="4709876" y="1172514"/>
                </a:lnTo>
                <a:lnTo>
                  <a:pt x="4709876" y="1174596"/>
                </a:lnTo>
                <a:lnTo>
                  <a:pt x="12167244" y="1174596"/>
                </a:lnTo>
                <a:lnTo>
                  <a:pt x="12167244" y="3515460"/>
                </a:lnTo>
                <a:lnTo>
                  <a:pt x="4709876" y="3515460"/>
                </a:lnTo>
                <a:lnTo>
                  <a:pt x="4709876" y="3517542"/>
                </a:lnTo>
                <a:lnTo>
                  <a:pt x="3537362" y="3517542"/>
                </a:lnTo>
                <a:lnTo>
                  <a:pt x="3537362" y="4690056"/>
                </a:lnTo>
                <a:lnTo>
                  <a:pt x="1172514" y="4690056"/>
                </a:lnTo>
                <a:lnTo>
                  <a:pt x="1172514" y="3517542"/>
                </a:lnTo>
                <a:lnTo>
                  <a:pt x="0" y="3517542"/>
                </a:lnTo>
                <a:lnTo>
                  <a:pt x="0" y="1172514"/>
                </a:lnTo>
                <a:lnTo>
                  <a:pt x="1172514" y="1172514"/>
                </a:lnTo>
                <a:close/>
              </a:path>
            </a:pathLst>
          </a:custGeom>
          <a:solidFill>
            <a:srgbClr val="94A3B4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6600" dirty="0">
                <a:latin typeface="Bernard MT Condensed" panose="02050806060905020404" pitchFamily="18" charset="0"/>
              </a:rPr>
              <a:t>Windsor Veterinarian Hospital</a:t>
            </a:r>
            <a:endParaRPr lang="en-US" sz="11500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134326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025FB-F5BB-49BB-BE74-6E666053A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C00A27-6A13-433D-B66E-7841D782C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24EAD-A650-4D56-933E-05555C404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A4A6EC-98EB-4076-8906-88D836318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9824A-EABB-4AF6-8256-A7816D8E2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19970-A432-4D7C-99CE-F2D009466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46425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EBF5-1D09-4F10-A3B1-EAF41CC7C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17DBA-BC10-4E0D-9660-E34932670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7F24B-5A72-4C06-B94D-42FD847CE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2A8C9-AFFC-4D96-A2E2-60B664AF3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08E3A-4849-4880-9798-DB0E54B7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38702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8ACA52-6F61-47BD-BFE5-A5FAFEF281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6C4F21-9314-43AB-B4DD-B35FB3592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9DD46-416C-4604-B5AC-57BE4C44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5C5FE-6023-4EF4-AE77-1D92B7E8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A0502-2D12-4A45-B385-7C7D7596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84007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C855335-B1E2-4D19-8B0E-C95F04D75D0C}"/>
              </a:ext>
            </a:extLst>
          </p:cNvPr>
          <p:cNvSpPr/>
          <p:nvPr/>
        </p:nvSpPr>
        <p:spPr>
          <a:xfrm>
            <a:off x="0" y="1"/>
            <a:ext cx="12192000" cy="16906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7588"/>
            <a:ext cx="10515600" cy="4245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566E177-0FF0-4BAC-B2B9-993557C08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99320" y="6416675"/>
            <a:ext cx="1554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3/26/2023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A07E97-656A-4525-9E2D-3949DD2E2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328" y="6416675"/>
            <a:ext cx="75435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Give Back Days at WVH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5A3D6A7-4348-4D0E-9308-8AC22AD6E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16675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8389C0-0663-4371-825F-BC06BA295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7880567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4CFCE7E-EAA8-42FA-B624-8B666429C7B6}"/>
              </a:ext>
            </a:extLst>
          </p:cNvPr>
          <p:cNvSpPr/>
          <p:nvPr/>
        </p:nvSpPr>
        <p:spPr>
          <a:xfrm>
            <a:off x="0" y="1"/>
            <a:ext cx="12192000" cy="16906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CBBD644-BCBE-4D43-A536-405D4659F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99320" y="6416675"/>
            <a:ext cx="1554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3/26/2023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39D43FE-3B2D-45BB-9CF5-BF3DD1C1C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328" y="6416675"/>
            <a:ext cx="75435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Give Back Days at WVH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CBFBBBA-32DB-41C1-A13A-9D22A2E9E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16675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AAA1CBDD-8B1A-489D-9C77-B72C367C5E26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2039112"/>
            <a:ext cx="10515600" cy="4142232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750640D-74E9-4BD1-B394-148ECDD49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1708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D78C0D2-8BA9-4F4A-A653-BA0034510266}"/>
              </a:ext>
            </a:extLst>
          </p:cNvPr>
          <p:cNvSpPr/>
          <p:nvPr/>
        </p:nvSpPr>
        <p:spPr>
          <a:xfrm>
            <a:off x="0" y="1"/>
            <a:ext cx="12192000" cy="16906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209799"/>
            <a:ext cx="5181600" cy="39671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09799"/>
            <a:ext cx="5181600" cy="39671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50F9F47-D7DB-47B1-83FD-0AB27D5F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99320" y="6416675"/>
            <a:ext cx="1554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365473D-EE88-479F-A966-AEFD4FF5D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328" y="6416675"/>
            <a:ext cx="75435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Give Back Days at WVH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9DFD71B-9D7E-4E94-80A4-18E9F5A50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16675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5496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32B5-11DC-4487-9CBC-063B48565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29F7D-6B90-4CEE-922B-111A37146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DA915-9761-464A-98A7-E7192614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037C5-806E-4D63-B86A-0F961924F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66700-ED0B-45B9-9AF9-6DC8AD9A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62918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0AEAD9-DC7F-496D-96AB-A8F6740C0028}"/>
              </a:ext>
            </a:extLst>
          </p:cNvPr>
          <p:cNvSpPr/>
          <p:nvPr/>
        </p:nvSpPr>
        <p:spPr>
          <a:xfrm>
            <a:off x="0" y="1"/>
            <a:ext cx="12192000" cy="16906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BE2C73AF-9BC3-4484-A46D-F469B02078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99320" y="6416675"/>
            <a:ext cx="1554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3/26/2023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E6E08E9-616B-4B12-87EC-7555067A06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328" y="6416675"/>
            <a:ext cx="75435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Give Back Days at WVH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2B1EB19-4E1D-4350-B8D3-555954EA8B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16675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C7DFA5F-E8CD-40B9-8BB3-663969C3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389640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079BD-0320-49E5-AB55-D95025AA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C9B3C-CB8B-4F69-8AB3-A37E45EC7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217926-1FAC-4816-A3FB-EE36A0236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AB1B0A-E88C-4893-ACC1-98521BBF76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38A939-7827-4F09-8EA6-13E567230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EC9E3A-3B19-4CE9-A0FE-441DCEE26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799A7C-C5FC-4529-90F6-E4F347D3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E930DF-D7A1-422B-98DD-6DB41326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59675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2BED96-56D0-4753-A5F8-6A869E81B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7B38A9-9FA5-40F9-8FFD-44E415186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2344D-3094-4450-A377-3472FC09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916438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A548F-0F8F-44DB-A0EA-01DF00D52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9D73F-90E0-4AFD-8307-DE06D2CD2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7CEC4-83CC-44C6-A48D-F13A0E6A2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EA319-7637-4F20-867F-3427BAF80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C8929-973A-4ECB-B59E-1CEA0092C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41734-BDB7-4FE7-BDC0-4286E129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24614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1BB04E-0D49-45F2-B836-8915358AE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42810-5F17-4B97-9E33-E654AA129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E8374-2077-4461-88BB-928F1B880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20ADC-F758-49EE-B434-3DB5156FC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Give Back Days at WVH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86A86-BB12-49C2-9644-B11375181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BE9EC-FEF3-4B06-A84A-8183EE2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34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0FB21-EF6E-4A8B-859E-9D5E98543B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Volunteer Opportunities for Employees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D4B31-8805-4609-A594-82FE92691C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Erica Esinam Gelly</a:t>
            </a:r>
          </a:p>
        </p:txBody>
      </p:sp>
    </p:spTree>
    <p:extLst>
      <p:ext uri="{BB962C8B-B14F-4D97-AF65-F5344CB8AC3E}">
        <p14:creationId xmlns:p14="http://schemas.microsoft.com/office/powerpoint/2010/main" val="197884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64F59-1AFF-4CE4-8C5F-B739D5D1A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Employee volunteer program</a:t>
            </a:r>
          </a:p>
          <a:p>
            <a:r>
              <a:rPr lang="en-US" dirty="0"/>
              <a:t>Coordinated by Brian Sarkar, Practice Manager</a:t>
            </a:r>
          </a:p>
          <a:p>
            <a:r>
              <a:rPr lang="en-US" dirty="0"/>
              <a:t>Opportunities to volunteer with fellow employees</a:t>
            </a:r>
          </a:p>
          <a:p>
            <a:pPr lvl="1"/>
            <a:r>
              <a:rPr lang="en-US" dirty="0"/>
              <a:t>Do good</a:t>
            </a:r>
          </a:p>
          <a:p>
            <a:pPr lvl="1"/>
            <a:r>
              <a:rPr lang="en-US" dirty="0"/>
              <a:t>Feel good!</a:t>
            </a:r>
          </a:p>
          <a:p>
            <a:r>
              <a:rPr lang="en-US" dirty="0"/>
              <a:t>Three days scheduled each year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53E67E-676D-47FF-9530-AAF1BF47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Operation Give Back™?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16449-BA74-8204-73B0-37A7B2AEB6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8A8E-919C-896F-B072-93F6F8214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36615829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D1EB2-FC27-4386-A1BF-BC25D2B7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1271"/>
            <a:ext cx="10515600" cy="1325563"/>
          </a:xfrm>
        </p:spPr>
        <p:txBody>
          <a:bodyPr/>
          <a:lstStyle/>
          <a:p>
            <a:r>
              <a:rPr lang="en-US" dirty="0"/>
              <a:t>2021 Give Back Days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57B08C1-062E-EFEC-3E2B-BEC37986990C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700247289"/>
              </p:ext>
            </p:extLst>
          </p:nvPr>
        </p:nvGraphicFramePr>
        <p:xfrm>
          <a:off x="1592580" y="1873769"/>
          <a:ext cx="9006840" cy="46329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060504644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3260686789"/>
                    </a:ext>
                  </a:extLst>
                </a:gridCol>
                <a:gridCol w="3291840">
                  <a:extLst>
                    <a:ext uri="{9D8B030D-6E8A-4147-A177-3AD203B41FA5}">
                      <a16:colId xmlns:a16="http://schemas.microsoft.com/office/drawing/2014/main" val="210006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ysClr val="windowText" lastClr="000000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ysClr val="windowText" lastClr="000000"/>
                          </a:solidFill>
                        </a:rPr>
                        <a:t>Date</a:t>
                      </a: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317232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Groom animals at city animal Shelter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Saturday, April 24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73502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Clean up city dog parks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Saturday, June 19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725779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Annual fundraiser dinner for city animal shelter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Sunday, September 12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65175158"/>
                  </a:ext>
                </a:extLst>
              </a:tr>
            </a:tbl>
          </a:graphicData>
        </a:graphic>
      </p:graphicFrame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03431F1-090B-E2B4-C3F6-5F03327AB6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B1B9278-CF85-3427-979D-821F9A10C6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329782963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Young boy hugging a dog on a leash.">
            <a:extLst>
              <a:ext uri="{FF2B5EF4-FFF2-40B4-BE49-F238E27FC236}">
                <a16:creationId xmlns:a16="http://schemas.microsoft.com/office/drawing/2014/main" id="{CEA2AC73-33C0-4AA6-8F51-72BADFB45F5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8492" y="1714500"/>
            <a:ext cx="5143500" cy="3429000"/>
          </a:xfrm>
          <a:prstGeom prst="rect">
            <a:avLst/>
          </a:prstGeom>
        </p:spPr>
      </p:pic>
      <p:pic>
        <p:nvPicPr>
          <p:cNvPr id="3" name="Picture 2" descr="Man in white shirt and black pants serving a woman and man with gray hair plates of food.">
            <a:extLst>
              <a:ext uri="{FF2B5EF4-FFF2-40B4-BE49-F238E27FC236}">
                <a16:creationId xmlns:a16="http://schemas.microsoft.com/office/drawing/2014/main" id="{9F3368D5-5266-4125-9911-8868C06C6E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010" y="1714500"/>
            <a:ext cx="51435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C86E69-B520-C9FA-646E-EF35332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Scences</a:t>
            </a:r>
            <a:r>
              <a:rPr lang="en-US" dirty="0"/>
              <a:t> from last year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F7771-6B58-3D06-EEEC-71FC0FDB38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96EE94A-741A-D91A-F148-CF83664CF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5552AD-AD5F-83E5-A5BC-AF2D1C01B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3258843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Young boy hugging a dog on a leash.">
            <a:extLst>
              <a:ext uri="{FF2B5EF4-FFF2-40B4-BE49-F238E27FC236}">
                <a16:creationId xmlns:a16="http://schemas.microsoft.com/office/drawing/2014/main" id="{CEA2AC73-33C0-4AA6-8F51-72BADFB45F5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8492" y="1714500"/>
            <a:ext cx="5143500" cy="3429000"/>
          </a:xfrm>
          <a:prstGeom prst="rect">
            <a:avLst/>
          </a:prstGeom>
        </p:spPr>
      </p:pic>
      <p:pic>
        <p:nvPicPr>
          <p:cNvPr id="3" name="Picture 2" descr="Man in white shirt and black pants serving a woman and man with gray hair plates of food.">
            <a:extLst>
              <a:ext uri="{FF2B5EF4-FFF2-40B4-BE49-F238E27FC236}">
                <a16:creationId xmlns:a16="http://schemas.microsoft.com/office/drawing/2014/main" id="{9F3368D5-5266-4125-9911-8868C06C6E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250" y="1714500"/>
            <a:ext cx="51435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71A967B-DB16-2312-71C1-96F0B6498241}"/>
              </a:ext>
            </a:extLst>
          </p:cNvPr>
          <p:cNvSpPr/>
          <p:nvPr/>
        </p:nvSpPr>
        <p:spPr>
          <a:xfrm>
            <a:off x="0" y="221680"/>
            <a:ext cx="5001491" cy="1330038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Ben Kim, Veterinary technician, waiting tables at last year’s fundraiser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9E84BDE-C6FC-491C-A8B3-9FBA91635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F63C01D-E2B5-6DFC-7C18-8DDA66C3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6710083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Young boy hugging a dog on a leash.">
            <a:extLst>
              <a:ext uri="{FF2B5EF4-FFF2-40B4-BE49-F238E27FC236}">
                <a16:creationId xmlns:a16="http://schemas.microsoft.com/office/drawing/2014/main" id="{CEA2AC73-33C0-4AA6-8F51-72BADFB45F5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8492" y="1714500"/>
            <a:ext cx="51435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3" name="Picture 2" descr="Man in white shirt and black pants serving a woman and man with gray hair plates of food.">
            <a:extLst>
              <a:ext uri="{FF2B5EF4-FFF2-40B4-BE49-F238E27FC236}">
                <a16:creationId xmlns:a16="http://schemas.microsoft.com/office/drawing/2014/main" id="{9F3368D5-5266-4125-9911-8868C06C6E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250" y="1714500"/>
            <a:ext cx="5143500" cy="342900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71A967B-DB16-2312-71C1-96F0B6498241}"/>
              </a:ext>
            </a:extLst>
          </p:cNvPr>
          <p:cNvSpPr/>
          <p:nvPr/>
        </p:nvSpPr>
        <p:spPr>
          <a:xfrm flipH="1">
            <a:off x="7190509" y="2098962"/>
            <a:ext cx="5001491" cy="1330038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Randy, son of Kathy Turner, HR Director enjoying the dog park after the clean-up last year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1CF63-667E-83E4-FBB3-26DD4B03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E38B6B-2479-FB9E-6991-12C7E615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929697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Young boy hugging a dog on a leash.">
            <a:extLst>
              <a:ext uri="{FF2B5EF4-FFF2-40B4-BE49-F238E27FC236}">
                <a16:creationId xmlns:a16="http://schemas.microsoft.com/office/drawing/2014/main" id="{CEA2AC73-33C0-4AA6-8F51-72BADFB45F5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0300" y="2177386"/>
            <a:ext cx="5143500" cy="3429000"/>
          </a:xfrm>
          <a:prstGeom prst="rect">
            <a:avLst/>
          </a:prstGeom>
        </p:spPr>
      </p:pic>
      <p:pic>
        <p:nvPicPr>
          <p:cNvPr id="3" name="Picture 2" descr="Man in white shirt and black pants serving a woman and man with gray hair plates of food.">
            <a:extLst>
              <a:ext uri="{FF2B5EF4-FFF2-40B4-BE49-F238E27FC236}">
                <a16:creationId xmlns:a16="http://schemas.microsoft.com/office/drawing/2014/main" id="{9F3368D5-5266-4125-9911-8868C06C6E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177386"/>
            <a:ext cx="51435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07BF8C-3792-0F74-E112-D4EC39D7A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the Gang!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99710-2A49-2728-4F8A-048D0F706F6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58E37-704C-F34F-C021-DEF383932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3620285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upport_PPT_2_Writing">
            <a:hlinkClick r:id="" action="ppaction://media"/>
            <a:extLst>
              <a:ext uri="{FF2B5EF4-FFF2-40B4-BE49-F238E27FC236}">
                <a16:creationId xmlns:a16="http://schemas.microsoft.com/office/drawing/2014/main" id="{E82D3EC4-28B6-991E-15EB-1F38E4B4E2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D95A06-D48E-05A8-75EA-E02E172DC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91F37-24CF-F176-7742-9EC33992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27669935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A067-9549-4FFA-9E0D-296640B2D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Up Today!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50A66-10CC-49B4-887F-A016E4C807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Brian Sarkar</a:t>
            </a:r>
            <a:br>
              <a:rPr lang="en-US" dirty="0"/>
            </a:br>
            <a:r>
              <a:rPr lang="en-US" dirty="0"/>
              <a:t>b.sarkar@wvh.example.com</a:t>
            </a:r>
          </a:p>
          <a:p>
            <a:pPr marL="457200" lvl="1" indent="0">
              <a:buNone/>
            </a:pPr>
            <a:r>
              <a:rPr lang="en-US" sz="2800" dirty="0"/>
              <a:t>or</a:t>
            </a:r>
          </a:p>
          <a:p>
            <a:r>
              <a:rPr lang="en-US" dirty="0"/>
              <a:t>Tereza Gon\;</a:t>
            </a:r>
            <a:r>
              <a:rPr lang="en-US" dirty="0" err="1"/>
              <a:t>alves</a:t>
            </a:r>
            <a:br>
              <a:rPr lang="en-US" dirty="0"/>
            </a:br>
            <a:r>
              <a:rPr lang="en-US" dirty="0"/>
              <a:t>t.goncalves@wvh.example.com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50041B9D-3555-93B1-5FEF-9881E2079844}"/>
              </a:ext>
            </a:extLst>
          </p:cNvPr>
          <p:cNvSpPr/>
          <p:nvPr/>
        </p:nvSpPr>
        <p:spPr>
          <a:xfrm rot="20700000">
            <a:off x="838200" y="2514600"/>
            <a:ext cx="4572000" cy="1828800"/>
          </a:xfrm>
          <a:prstGeom prst="homePlate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5400000" scaled="1"/>
            <a:tileRect/>
          </a:gradFill>
          <a:scene3d>
            <a:camera prst="obliqueBottomLeft"/>
            <a:lightRig rig="threePt" dir="t"/>
          </a:scene3d>
          <a:sp3d extrusionH="508000" contourW="12700">
            <a:extrusionClr>
              <a:schemeClr val="accent2">
                <a:lumMod val="50000"/>
              </a:schemeClr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Bradley Hand ITC" panose="020B0604020202020204" pitchFamily="66" charset="0"/>
              </a:rPr>
              <a:t>This way to feel great an help others!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1D93B9-92F2-6962-5B22-44D09072A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3/26/2023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1826F8A-733F-B5FC-6ECF-956783A90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Give Back Days at WVH</a:t>
            </a:r>
          </a:p>
        </p:txBody>
      </p:sp>
    </p:spTree>
    <p:extLst>
      <p:ext uri="{BB962C8B-B14F-4D97-AF65-F5344CB8AC3E}">
        <p14:creationId xmlns:p14="http://schemas.microsoft.com/office/powerpoint/2010/main" val="88129477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heme1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93CC36B-B6A6-4616-86A9-36D3E34A2980}" vid="{DB3FDC22-E24C-41B1-AF3A-4C442D6B5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0C380CEBBF144188CD722609EA32AD" ma:contentTypeVersion="2" ma:contentTypeDescription="Create a new document." ma:contentTypeScope="" ma:versionID="081243f14877dd7cfad6db9b5a269c16">
  <xsd:schema xmlns:xsd="http://www.w3.org/2001/XMLSchema" xmlns:xs="http://www.w3.org/2001/XMLSchema" xmlns:p="http://schemas.microsoft.com/office/2006/metadata/properties" xmlns:ns3="e2303c35-f139-489e-9e88-bcd86cf2a828" targetNamespace="http://schemas.microsoft.com/office/2006/metadata/properties" ma:root="true" ma:fieldsID="584ff082c50b6a90e1b8e44e6e5a0355" ns3:_="">
    <xsd:import namespace="e2303c35-f139-489e-9e88-bcd86cf2a8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303c35-f139-489e-9e88-bcd86cf2a8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8A56467-187E-4358-9984-C7A7AB10F9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303c35-f139-489e-9e88-bcd86cf2a8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2EBAC6-113F-4C8B-AFC5-7E98BD5E3C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5313DB4-53B5-41BA-906F-774C43E37149}">
  <ds:schemaRefs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elements/1.1/"/>
    <ds:schemaRef ds:uri="e2303c35-f139-489e-9e88-bcd86cf2a828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788</TotalTime>
  <Words>202</Words>
  <Application>Microsoft Office PowerPoint</Application>
  <PresentationFormat>Widescreen</PresentationFormat>
  <Paragraphs>43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Bernard MT Condensed</vt:lpstr>
      <vt:lpstr>Bradley Hand ITC</vt:lpstr>
      <vt:lpstr>Calibri</vt:lpstr>
      <vt:lpstr>Trebuchet MS</vt:lpstr>
      <vt:lpstr>Theme1</vt:lpstr>
      <vt:lpstr>Volunteer Opportunities for Employees</vt:lpstr>
      <vt:lpstr>What Is Operation Give Back™?</vt:lpstr>
      <vt:lpstr>2021 Give Back Days</vt:lpstr>
      <vt:lpstr>Scences from last year</vt:lpstr>
      <vt:lpstr>PowerPoint Presentation</vt:lpstr>
      <vt:lpstr>PowerPoint Presentation</vt:lpstr>
      <vt:lpstr>Join the Gang!</vt:lpstr>
      <vt:lpstr>PowerPoint Presentation</vt:lpstr>
      <vt:lpstr>Sign Up Today!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Volunteer Opportunities for Employees</dc:title>
  <dc:creator>Your Name</dc:creator>
  <cp:lastModifiedBy>GELLY ERICA ESINAM</cp:lastModifiedBy>
  <cp:revision>14</cp:revision>
  <dcterms:created xsi:type="dcterms:W3CDTF">2018-05-06T21:36:56Z</dcterms:created>
  <dcterms:modified xsi:type="dcterms:W3CDTF">2023-03-27T06:42:11Z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0x0101004F0C380CEBBF144188CD722609EA32AD</vt:lpwstr>
  </property>
</Properties>
</file>

<file path=docProps/thumbnail.jpeg>
</file>